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14" y="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7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15.png"/><Relationship Id="rId5" Type="http://schemas.openxmlformats.org/officeDocument/2006/relationships/image" Target="../media/image100.png"/><Relationship Id="rId10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2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6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27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26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6815" y="-3477514"/>
            <a:ext cx="20314286" cy="15238095"/>
            <a:chOff x="-976815" y="-3477514"/>
            <a:chExt cx="20314286" cy="15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6815" y="-3477514"/>
              <a:ext cx="20314286" cy="15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35" y="-156"/>
            <a:ext cx="585481" cy="10285714"/>
            <a:chOff x="-18735" y="-156"/>
            <a:chExt cx="5854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735" y="-156"/>
              <a:ext cx="5854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0091" y="2537139"/>
            <a:ext cx="8049673" cy="1222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6016" y="8458477"/>
            <a:ext cx="3408103" cy="1084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714" y="2283429"/>
            <a:ext cx="21047619" cy="380952"/>
            <a:chOff x="285714" y="2283429"/>
            <a:chExt cx="21047619" cy="3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14" y="2283429"/>
              <a:ext cx="21047619" cy="3809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4544" y="7684068"/>
            <a:ext cx="3049251" cy="736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228" y="657143"/>
            <a:ext cx="5000000" cy="8971429"/>
            <a:chOff x="511228" y="657143"/>
            <a:chExt cx="5000000" cy="8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28" y="657143"/>
              <a:ext cx="5000000" cy="8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78629" y="4119107"/>
            <a:ext cx="2006803" cy="123810"/>
            <a:chOff x="5478629" y="4119107"/>
            <a:chExt cx="2006803" cy="1238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61623" y="4119107"/>
              <a:ext cx="123810" cy="123810"/>
              <a:chOff x="7361623" y="4119107"/>
              <a:chExt cx="123810" cy="1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7361623" y="4119107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16725" y="3228630"/>
              <a:ext cx="28571" cy="1904762"/>
              <a:chOff x="6416725" y="3228630"/>
              <a:chExt cx="28571" cy="19047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6416725" y="3228630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1106" y="2191925"/>
            <a:ext cx="2292710" cy="4499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4877" y="3949706"/>
            <a:ext cx="1022758" cy="482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1896" y="4459468"/>
            <a:ext cx="6378044" cy="867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783" y="1394852"/>
            <a:ext cx="3432155" cy="879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78629" y="1540686"/>
            <a:ext cx="2006803" cy="123810"/>
            <a:chOff x="5478629" y="1540686"/>
            <a:chExt cx="2006803" cy="1238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61623" y="1540686"/>
              <a:ext cx="123810" cy="123810"/>
              <a:chOff x="7361623" y="1540686"/>
              <a:chExt cx="123810" cy="1238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7361623" y="1540686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16725" y="650209"/>
              <a:ext cx="28571" cy="1904762"/>
              <a:chOff x="6416725" y="650209"/>
              <a:chExt cx="28571" cy="190476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6416725" y="650209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4877" y="1380820"/>
            <a:ext cx="1656501" cy="482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1896" y="1916887"/>
            <a:ext cx="8265730" cy="1266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11228" y="6461900"/>
            <a:ext cx="2006803" cy="123810"/>
            <a:chOff x="5511228" y="6461900"/>
            <a:chExt cx="2006803" cy="1238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394221" y="6461900"/>
              <a:ext cx="123810" cy="123810"/>
              <a:chOff x="7394221" y="6461900"/>
              <a:chExt cx="123810" cy="12381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7394221" y="6461900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49323" y="5571423"/>
              <a:ext cx="28571" cy="1904762"/>
              <a:chOff x="6449323" y="5571423"/>
              <a:chExt cx="28571" cy="190476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6449323" y="5571423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7477" y="6274495"/>
            <a:ext cx="1003710" cy="5098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84496" y="6838106"/>
            <a:ext cx="5034949" cy="867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23063"/>
            <a:ext cx="19073752" cy="9108441"/>
            <a:chOff x="0" y="523063"/>
            <a:chExt cx="19073752" cy="91084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523063"/>
              <a:ext cx="18333333" cy="4771429"/>
              <a:chOff x="0" y="523063"/>
              <a:chExt cx="18333333" cy="477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523063"/>
                <a:ext cx="18333333" cy="47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4819048"/>
              <a:ext cx="19073752" cy="4812457"/>
              <a:chOff x="0" y="4819048"/>
              <a:chExt cx="19073752" cy="48124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4819048"/>
                <a:ext cx="19073752" cy="481245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78629" y="1931306"/>
            <a:ext cx="2006803" cy="123810"/>
            <a:chOff x="5478629" y="1931306"/>
            <a:chExt cx="2006803" cy="1238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61623" y="1931306"/>
              <a:ext cx="123810" cy="123810"/>
              <a:chOff x="7361623" y="1931306"/>
              <a:chExt cx="123810" cy="12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7361623" y="1931306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416725" y="1040830"/>
              <a:ext cx="28571" cy="1904762"/>
              <a:chOff x="6416725" y="1040830"/>
              <a:chExt cx="28571" cy="19047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6416725" y="1040830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1106" y="2319371"/>
            <a:ext cx="2292710" cy="4499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4877" y="1771420"/>
            <a:ext cx="1003710" cy="4823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783" y="1522280"/>
            <a:ext cx="3384536" cy="879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78629" y="5639721"/>
            <a:ext cx="2006803" cy="123810"/>
            <a:chOff x="5478629" y="5639721"/>
            <a:chExt cx="2006803" cy="1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61623" y="5639721"/>
              <a:ext cx="123810" cy="123810"/>
              <a:chOff x="7361623" y="5639721"/>
              <a:chExt cx="123810" cy="1238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7361623" y="5639721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16725" y="4749245"/>
              <a:ext cx="28571" cy="1904762"/>
              <a:chOff x="6416725" y="4749245"/>
              <a:chExt cx="28571" cy="190476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6416725" y="4749245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4877" y="5470306"/>
            <a:ext cx="1003710" cy="4823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59582" y="617020"/>
            <a:ext cx="28571" cy="9523810"/>
            <a:chOff x="5459582" y="617020"/>
            <a:chExt cx="28571" cy="95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9582" y="617020"/>
              <a:ext cx="28571" cy="95238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10591" y="2271668"/>
            <a:ext cx="8195711" cy="21024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96820" y="6030429"/>
            <a:ext cx="8197825" cy="20932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199040"/>
            <a:ext cx="18333333" cy="4771429"/>
            <a:chOff x="0" y="7199040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99040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0952" y="1051130"/>
            <a:ext cx="18609524" cy="752381"/>
            <a:chOff x="-180952" y="1051130"/>
            <a:chExt cx="18609524" cy="7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0952" y="1051130"/>
              <a:ext cx="18609524" cy="7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6978" y="3790347"/>
            <a:ext cx="6349714" cy="1130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8268" y="4921395"/>
            <a:ext cx="3997730" cy="5007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385" y="8909547"/>
            <a:ext cx="5142994" cy="4171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729" y="1898834"/>
            <a:ext cx="2943740" cy="6764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474" y="2997534"/>
            <a:ext cx="2770374" cy="7808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8286" y="4359074"/>
            <a:ext cx="1927153" cy="5382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3873" y="5062298"/>
            <a:ext cx="1615074" cy="9131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3607" y="4414702"/>
            <a:ext cx="719972" cy="4712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14559" y="4414702"/>
            <a:ext cx="1359391" cy="4712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28286" y="7169474"/>
            <a:ext cx="1378439" cy="4712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3873" y="7795395"/>
            <a:ext cx="2835874" cy="17825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13607" y="7169474"/>
            <a:ext cx="1297344" cy="4712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14559" y="7169474"/>
            <a:ext cx="1278296" cy="4712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16651" y="4205146"/>
            <a:ext cx="908111" cy="908111"/>
            <a:chOff x="4216651" y="4205146"/>
            <a:chExt cx="908111" cy="9081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6651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1967" y="4420789"/>
            <a:ext cx="699159" cy="563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205146"/>
            <a:ext cx="908111" cy="908111"/>
            <a:chOff x="9142857" y="4205146"/>
            <a:chExt cx="908111" cy="9081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68173" y="4420789"/>
            <a:ext cx="699159" cy="563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0237" y="4205146"/>
            <a:ext cx="908111" cy="908111"/>
            <a:chOff x="13510237" y="4205146"/>
            <a:chExt cx="908111" cy="9081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1023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35553" y="4420789"/>
            <a:ext cx="699159" cy="5637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16651" y="6959916"/>
            <a:ext cx="908111" cy="908111"/>
            <a:chOff x="4216651" y="6959916"/>
            <a:chExt cx="908111" cy="9081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6651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41967" y="7175665"/>
            <a:ext cx="699159" cy="5619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6959916"/>
            <a:ext cx="908111" cy="908111"/>
            <a:chOff x="9142857" y="6959916"/>
            <a:chExt cx="908111" cy="9081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8173" y="7175665"/>
            <a:ext cx="699159" cy="5619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10237" y="6959916"/>
            <a:ext cx="908111" cy="908111"/>
            <a:chOff x="13510237" y="6959916"/>
            <a:chExt cx="908111" cy="9081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1023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35553" y="7175666"/>
            <a:ext cx="699159" cy="5619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31069" y="2706872"/>
            <a:ext cx="21047619" cy="380952"/>
            <a:chOff x="-431069" y="2706872"/>
            <a:chExt cx="21047619" cy="3809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431069" y="2706872"/>
              <a:ext cx="21047619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06810"/>
            <a:ext cx="18345176" cy="4812457"/>
            <a:chOff x="0" y="4917843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17843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8629" y="2236495"/>
            <a:ext cx="2006803" cy="123810"/>
            <a:chOff x="5478629" y="2236495"/>
            <a:chExt cx="2006803" cy="1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61623" y="2236495"/>
              <a:ext cx="123810" cy="123810"/>
              <a:chOff x="7361623" y="2236495"/>
              <a:chExt cx="123810" cy="1238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7361623" y="2236495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416725" y="1346018"/>
              <a:ext cx="28571" cy="1904762"/>
              <a:chOff x="6416725" y="1346018"/>
              <a:chExt cx="28571" cy="19047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6416725" y="1346018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1658" y="2003377"/>
            <a:ext cx="2192347" cy="6184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3086" y="2709640"/>
            <a:ext cx="9202091" cy="10918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78629" y="5369503"/>
            <a:ext cx="2006803" cy="123810"/>
            <a:chOff x="5478629" y="5369503"/>
            <a:chExt cx="2006803" cy="1238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61623" y="5369503"/>
              <a:ext cx="123810" cy="123810"/>
              <a:chOff x="7361623" y="5369503"/>
              <a:chExt cx="123810" cy="12381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7361623" y="5369503"/>
                <a:ext cx="123810" cy="1238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16725" y="4479026"/>
              <a:ext cx="28571" cy="1904762"/>
              <a:chOff x="6416725" y="4479026"/>
              <a:chExt cx="28571" cy="190476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6416725" y="4479026"/>
                <a:ext cx="28571" cy="1904762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1658" y="5109581"/>
            <a:ext cx="1454470" cy="7602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3087" y="6156344"/>
            <a:ext cx="6783138" cy="19958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59582" y="417020"/>
            <a:ext cx="28571" cy="9523810"/>
            <a:chOff x="5459582" y="417020"/>
            <a:chExt cx="28571" cy="95238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9582" y="417020"/>
              <a:ext cx="28571" cy="95238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1567" y="1980197"/>
            <a:ext cx="4479717" cy="881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114" y="4917843"/>
            <a:ext cx="19073752" cy="4812457"/>
            <a:chOff x="-10114" y="4917843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114" y="4917843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656" y="720944"/>
            <a:ext cx="2362898" cy="881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810" y="4579876"/>
            <a:ext cx="13239914" cy="1377718"/>
            <a:chOff x="2095810" y="4579876"/>
            <a:chExt cx="13239914" cy="13777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810" y="4579876"/>
              <a:ext cx="13239914" cy="13777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421" y="4530231"/>
            <a:ext cx="2007142" cy="5091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4939" y="5664961"/>
            <a:ext cx="2007152" cy="5091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7670" y="4538133"/>
            <a:ext cx="2007152" cy="5091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3118" y="5745539"/>
            <a:ext cx="2007152" cy="5091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5974" y="4449643"/>
            <a:ext cx="2007152" cy="5091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04793" y="5745539"/>
            <a:ext cx="2007142" cy="5091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4617" y="1822588"/>
            <a:ext cx="2402663" cy="25595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33237" y="6199336"/>
            <a:ext cx="3298092" cy="35608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8930" y="1822588"/>
            <a:ext cx="3022730" cy="19805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21487" y="6246706"/>
            <a:ext cx="3238834" cy="22232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49366" y="1830572"/>
            <a:ext cx="3907482" cy="2314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05014" y="6239791"/>
            <a:ext cx="2410768" cy="728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68" y="4964682"/>
            <a:ext cx="19073752" cy="4812457"/>
            <a:chOff x="-9368" y="4964682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68" y="4964682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87" y="833498"/>
            <a:ext cx="3546364" cy="932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9338" y="1767557"/>
            <a:ext cx="4051124" cy="1300379"/>
            <a:chOff x="6969338" y="1767557"/>
            <a:chExt cx="4051124" cy="13003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9338" y="1767557"/>
              <a:ext cx="4051124" cy="13003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5226" y="2161293"/>
            <a:ext cx="1976301" cy="544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78706" y="3958182"/>
            <a:ext cx="4051124" cy="5332484"/>
            <a:chOff x="6978706" y="3958182"/>
            <a:chExt cx="4051124" cy="53324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706" y="3958182"/>
              <a:ext cx="4051124" cy="5332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0543" y="6383418"/>
            <a:ext cx="2846185" cy="194167"/>
            <a:chOff x="7590543" y="6383418"/>
            <a:chExt cx="2846185" cy="1941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543" y="6383418"/>
              <a:ext cx="2846185" cy="1941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1288" y="4789823"/>
            <a:ext cx="2633378" cy="6516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1286" y="6927106"/>
            <a:ext cx="2491692" cy="1155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7701" y="1739453"/>
            <a:ext cx="4046083" cy="1300379"/>
            <a:chOff x="2467701" y="1739453"/>
            <a:chExt cx="4046083" cy="1300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7701" y="1739453"/>
              <a:ext cx="4046083" cy="13003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81074" y="2161293"/>
            <a:ext cx="1377307" cy="542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59926" y="3911344"/>
            <a:ext cx="4061632" cy="5332484"/>
            <a:chOff x="2459926" y="3911344"/>
            <a:chExt cx="4061632" cy="53324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9926" y="3911344"/>
              <a:ext cx="4061632" cy="53324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6385" y="6383418"/>
            <a:ext cx="2846185" cy="194167"/>
            <a:chOff x="3086385" y="6383418"/>
            <a:chExt cx="2846185" cy="1941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385" y="6383418"/>
              <a:ext cx="2846185" cy="1941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67134" y="4663359"/>
            <a:ext cx="2704483" cy="90855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7763" y="6927106"/>
            <a:ext cx="2637292" cy="14490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68242" y="1767557"/>
            <a:ext cx="4050580" cy="1300379"/>
            <a:chOff x="11468242" y="1767557"/>
            <a:chExt cx="4050580" cy="13003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68242" y="1767557"/>
              <a:ext cx="4050580" cy="13003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82663" y="2161293"/>
            <a:ext cx="2374144" cy="5938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68242" y="3939447"/>
            <a:ext cx="4050580" cy="5332484"/>
            <a:chOff x="11468242" y="3939447"/>
            <a:chExt cx="4050580" cy="53324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68242" y="3939447"/>
              <a:ext cx="4050580" cy="53324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78256" y="6383418"/>
            <a:ext cx="2846185" cy="194167"/>
            <a:chOff x="12178256" y="6383418"/>
            <a:chExt cx="2846185" cy="1941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8256" y="6383418"/>
              <a:ext cx="2846185" cy="1941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98430" y="4532212"/>
            <a:ext cx="3370273" cy="115591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21620" y="6927106"/>
            <a:ext cx="3553292" cy="1412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38154"/>
            <a:ext cx="18333333" cy="4771429"/>
            <a:chOff x="0" y="538154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8154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935103"/>
            <a:ext cx="19073752" cy="4812457"/>
            <a:chOff x="0" y="4935103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35103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87" y="861251"/>
            <a:ext cx="3591736" cy="880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920" y="1825839"/>
            <a:ext cx="1995404" cy="718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593" y="3979360"/>
            <a:ext cx="1359801" cy="1359801"/>
            <a:chOff x="1591593" y="3979360"/>
            <a:chExt cx="1359801" cy="1359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593" y="3979360"/>
              <a:ext cx="1359801" cy="13598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7735" y="5602744"/>
            <a:ext cx="1230368" cy="1230368"/>
            <a:chOff x="3757735" y="5602744"/>
            <a:chExt cx="1230368" cy="123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7735" y="5602744"/>
              <a:ext cx="1230368" cy="1230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70115" y="4116602"/>
            <a:ext cx="3264787" cy="1696159"/>
            <a:chOff x="13770115" y="4116602"/>
            <a:chExt cx="3264787" cy="16961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0115" y="4116602"/>
              <a:ext cx="3264787" cy="1696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4871" y="4197368"/>
            <a:ext cx="4567581" cy="1890979"/>
            <a:chOff x="7174871" y="4197368"/>
            <a:chExt cx="4567581" cy="18909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4871" y="4197368"/>
              <a:ext cx="4567581" cy="1890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14405" y="3979360"/>
            <a:ext cx="1487468" cy="1487468"/>
            <a:chOff x="3514405" y="3979360"/>
            <a:chExt cx="1487468" cy="14874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4405" y="3979360"/>
              <a:ext cx="1487468" cy="1487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18580" y="4937991"/>
            <a:ext cx="2035031" cy="409733"/>
            <a:chOff x="5418580" y="4937991"/>
            <a:chExt cx="2035031" cy="409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8580" y="4937991"/>
              <a:ext cx="2035031" cy="4097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98479" y="4937991"/>
            <a:ext cx="1871708" cy="409733"/>
            <a:chOff x="11298479" y="4937991"/>
            <a:chExt cx="1871708" cy="4097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1298479" y="4937991"/>
              <a:ext cx="1871708" cy="4097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8690" y="5142857"/>
            <a:ext cx="1882200" cy="1882200"/>
            <a:chOff x="1628690" y="5142857"/>
            <a:chExt cx="1882200" cy="18822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8690" y="5142857"/>
              <a:ext cx="1882200" cy="18822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0552" y="6419744"/>
            <a:ext cx="1559611" cy="5392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68" y="4964682"/>
            <a:ext cx="19073752" cy="4812457"/>
            <a:chOff x="-9368" y="4964682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68" y="4964682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87" y="861251"/>
            <a:ext cx="3592107" cy="879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920" y="1825839"/>
            <a:ext cx="2504709" cy="713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43808" y="1228401"/>
            <a:ext cx="12527468" cy="8221521"/>
            <a:chOff x="4943808" y="1228401"/>
            <a:chExt cx="12527468" cy="8221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3808" y="1228401"/>
              <a:ext cx="12527468" cy="8221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068125"/>
            <a:ext cx="18333333" cy="4812457"/>
            <a:chOff x="-9368" y="4964682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68" y="4964682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787" y="861251"/>
            <a:ext cx="3592107" cy="879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14502" y="1015627"/>
            <a:ext cx="2164918" cy="713461"/>
          </a:xfrm>
          <a:prstGeom prst="rect">
            <a:avLst/>
          </a:prstGeom>
        </p:spPr>
      </p:pic>
      <p:pic>
        <p:nvPicPr>
          <p:cNvPr id="2" name="bandicam 2022-05-26 16-31-57-480">
            <a:hlinkClick r:id="" action="ppaction://media"/>
            <a:extLst>
              <a:ext uri="{FF2B5EF4-FFF2-40B4-BE49-F238E27FC236}">
                <a16:creationId xmlns:a16="http://schemas.microsoft.com/office/drawing/2014/main" id="{C4084789-0517-D9AD-2151-CAC8C387D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0" y="1669722"/>
            <a:ext cx="14859000" cy="835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98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733"/>
            <a:ext cx="18333333" cy="4771429"/>
            <a:chOff x="0" y="567733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733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68" y="4964682"/>
            <a:ext cx="19073752" cy="4812457"/>
            <a:chOff x="-9368" y="4964682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68" y="4964682"/>
              <a:ext cx="19073752" cy="48124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787" y="861251"/>
            <a:ext cx="3592107" cy="879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920" y="1825839"/>
            <a:ext cx="3979404" cy="713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2774" y="2931781"/>
            <a:ext cx="5816490" cy="2899252"/>
            <a:chOff x="2992774" y="2931781"/>
            <a:chExt cx="5816490" cy="28992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2774" y="2931781"/>
              <a:ext cx="5816490" cy="28992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4742" y="3223855"/>
            <a:ext cx="2456222" cy="907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0384" y="4166740"/>
            <a:ext cx="3900053" cy="1289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2774" y="6206766"/>
            <a:ext cx="5816490" cy="2899252"/>
            <a:chOff x="2992774" y="6206766"/>
            <a:chExt cx="5816490" cy="28992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2774" y="6206766"/>
              <a:ext cx="5816490" cy="28992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51539" y="6693826"/>
            <a:ext cx="2293403" cy="916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87182" y="7535193"/>
            <a:ext cx="3618367" cy="880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21342" y="2931781"/>
            <a:ext cx="5809157" cy="2899252"/>
            <a:chOff x="9221342" y="2931781"/>
            <a:chExt cx="5809157" cy="28992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1342" y="2931781"/>
              <a:ext cx="5809157" cy="28992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08314" y="3191357"/>
            <a:ext cx="4519917" cy="916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64025" y="3985293"/>
            <a:ext cx="4354777" cy="1662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21342" y="6206766"/>
            <a:ext cx="5809157" cy="2899252"/>
            <a:chOff x="9221342" y="6206766"/>
            <a:chExt cx="5809157" cy="28992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1342" y="6206766"/>
              <a:ext cx="5809157" cy="28992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9216" y="6693827"/>
            <a:ext cx="3998822" cy="8350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4858" y="7535193"/>
            <a:ext cx="3875301" cy="8809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47800" y="4461237"/>
            <a:ext cx="3127673" cy="3125776"/>
            <a:chOff x="7447800" y="4461237"/>
            <a:chExt cx="3127673" cy="31257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700000">
              <a:off x="7447800" y="4461237"/>
              <a:ext cx="3127673" cy="312577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67754" y="4981617"/>
            <a:ext cx="3043009" cy="20326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정현명</cp:lastModifiedBy>
  <cp:revision>2</cp:revision>
  <dcterms:created xsi:type="dcterms:W3CDTF">2022-05-26T17:20:30Z</dcterms:created>
  <dcterms:modified xsi:type="dcterms:W3CDTF">2022-05-26T08:23:11Z</dcterms:modified>
</cp:coreProperties>
</file>